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55676" y="656091"/>
            <a:ext cx="9448800" cy="888037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Fuente de alimentación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70" y="2064543"/>
            <a:ext cx="7646376" cy="43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5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14868" y="448573"/>
            <a:ext cx="2681377" cy="1151627"/>
          </a:xfrm>
        </p:spPr>
        <p:txBody>
          <a:bodyPr/>
          <a:lstStyle/>
          <a:p>
            <a:r>
              <a:rPr lang="es-CO" dirty="0" smtClean="0"/>
              <a:t>Ram1 y 2</a:t>
            </a:r>
            <a:endParaRPr lang="es-CO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50590" y="2221482"/>
            <a:ext cx="714565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3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5095" y="625487"/>
            <a:ext cx="1362973" cy="1293028"/>
          </a:xfrm>
        </p:spPr>
        <p:txBody>
          <a:bodyPr/>
          <a:lstStyle/>
          <a:p>
            <a:r>
              <a:rPr lang="es-CO" dirty="0" smtClean="0"/>
              <a:t>CPU</a:t>
            </a:r>
            <a:endParaRPr lang="es-CO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16470" y="2394010"/>
            <a:ext cx="714565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7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6626" y="643603"/>
            <a:ext cx="4018472" cy="1293028"/>
          </a:xfrm>
        </p:spPr>
        <p:txBody>
          <a:bodyPr/>
          <a:lstStyle/>
          <a:p>
            <a:r>
              <a:rPr lang="es-CO" dirty="0" smtClean="0"/>
              <a:t>Pasta térmica</a:t>
            </a:r>
            <a:endParaRPr lang="es-CO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4653" y="2242598"/>
            <a:ext cx="71628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0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0741" y="496954"/>
            <a:ext cx="5571226" cy="1293028"/>
          </a:xfrm>
        </p:spPr>
        <p:txBody>
          <a:bodyPr/>
          <a:lstStyle/>
          <a:p>
            <a:r>
              <a:rPr lang="es-CO" dirty="0" smtClean="0"/>
              <a:t>Disipador de calor</a:t>
            </a:r>
            <a:endParaRPr lang="es-CO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94889" y="2235768"/>
            <a:ext cx="709485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32794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6</TotalTime>
  <Words>12</Words>
  <Application>Microsoft Office PowerPoint</Application>
  <PresentationFormat>Panorámica</PresentationFormat>
  <Paragraphs>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Estela de condensación</vt:lpstr>
      <vt:lpstr>Fuente de alimentación</vt:lpstr>
      <vt:lpstr>Ram1 y 2</vt:lpstr>
      <vt:lpstr>CPU</vt:lpstr>
      <vt:lpstr>Pasta térmica</vt:lpstr>
      <vt:lpstr>Disipador de calor</vt:lpstr>
    </vt:vector>
  </TitlesOfParts>
  <Company>Secretaria de Educacion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Fuente de alimentación</dc:title>
  <dc:creator>ESTUDIANTE</dc:creator>
  <cp:lastModifiedBy>ESTUDIANTE</cp:lastModifiedBy>
  <cp:revision>1</cp:revision>
  <dcterms:created xsi:type="dcterms:W3CDTF">2020-02-28T16:52:05Z</dcterms:created>
  <dcterms:modified xsi:type="dcterms:W3CDTF">2020-02-28T16:58:28Z</dcterms:modified>
</cp:coreProperties>
</file>